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6" autoAdjust="0"/>
    <p:restoredTop sz="90801" autoAdjust="0"/>
  </p:normalViewPr>
  <p:slideViewPr>
    <p:cSldViewPr snapToGrid="0">
      <p:cViewPr>
        <p:scale>
          <a:sx n="41" d="100"/>
          <a:sy n="41" d="100"/>
        </p:scale>
        <p:origin x="115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EC2443-3033-4E10-B70D-8BD6E5EAA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FE5B2A-C11D-4824-BD7A-F6845FF1A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4AB460-22A2-4CA9-9AE5-E32F3CB5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350-CECE-46B4-8334-A0A34B7A8566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266DB-A1B5-429E-976B-B9583D5D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787201-E070-4776-8FA2-05064EB0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C-5EE8-4575-B469-3A62EFD57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85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751261-FA91-41B1-985A-AAB2B826C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C4DB23-B1D0-4ECD-A4DE-A8CAFB660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07CF95-CDAC-45A1-8538-17450436D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350-CECE-46B4-8334-A0A34B7A8566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7754EE-0847-403A-B636-D049D8E6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30E09-329E-4662-A44D-8BF3D291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C-5EE8-4575-B469-3A62EFD57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21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426F684-121B-4DD4-B34D-FEF2ACDD40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FAF159-74D4-495A-A75C-9B69CCA01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FC82B2-176B-4785-A561-EF2EED095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350-CECE-46B4-8334-A0A34B7A8566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380158-72B5-47AC-A322-E14F38EC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A68ADD-7B1A-44DD-8DED-9AE0F657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C-5EE8-4575-B469-3A62EFD57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46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FFFBD-2D16-4EC5-89FD-9DFB7773A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79F9F8-5AA1-4033-AE5A-314657F38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B67CCB-D2C6-4D8D-942E-A4FFC8E15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350-CECE-46B4-8334-A0A34B7A8566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0BCF7C-7838-488E-AAAA-AD1B2E658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6C8CC3-4C36-4CA3-97DC-04DB7A1F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C-5EE8-4575-B469-3A62EFD57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43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4A2763-DAF7-452A-BB37-E264406C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D6713F-0B15-4A6C-A82C-D0AB376BB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C8770E-746F-4477-B263-FC1C8007F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350-CECE-46B4-8334-A0A34B7A8566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C91441-3A02-4D78-8F54-31F825A7B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BD09C6-2D94-4876-8C40-95B5AE067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C-5EE8-4575-B469-3A62EFD57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40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4ABF7D-D335-4E2A-A246-C3D4D32F1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FB1B1F-C7DB-4758-A57C-88A15A327C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3090B8-BFA2-4F2F-A88C-32B685978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C253D4-BD67-4632-BC88-61B6F9CDE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350-CECE-46B4-8334-A0A34B7A8566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1E97C3-F141-4538-B1C1-ABD432319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A66DFC-F1BF-41B0-8124-62763079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C-5EE8-4575-B469-3A62EFD57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34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48B28B-6D68-466D-931A-90A4EC5E6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4EFBE0-3EC4-4BD8-9353-4EC3175CE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FCB843-9030-4B39-B421-1855E4D5D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CB122EA-35A9-4EEA-91AC-94C21A856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108FFB5-E6E4-4309-AEF1-56811E8CA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3713B3-327E-46E9-AC6F-A1E93256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350-CECE-46B4-8334-A0A34B7A8566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044385-9B70-4B53-96AD-8D456F735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47C25C-19C4-4F2C-9B9C-71125482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C-5EE8-4575-B469-3A62EFD57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03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49BF7D-9AC9-464D-BE95-1554183E8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8D644D-6ECD-4BC9-B4EE-04D80F68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350-CECE-46B4-8334-A0A34B7A8566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8FF73A-E639-43BB-9444-EF95D15FF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2D8CD9A-887E-44C0-A7C9-08E23195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C-5EE8-4575-B469-3A62EFD57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5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E47BD84-7024-495E-AA82-9EDE2B105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350-CECE-46B4-8334-A0A34B7A8566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A01E7D4-7F85-494E-9FEF-09FAE25CB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9FBC72F-8C9A-4A64-9782-E526E41A4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C-5EE8-4575-B469-3A62EFD57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88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79BD73-CBC8-411C-A0D9-3B2CA5B5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3C2C27-341A-4F08-AB51-D082C854F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3F746B-EAF9-4A0E-8C42-2E4A0577B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935D9F-DC2D-4801-B17B-FA3DEA655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350-CECE-46B4-8334-A0A34B7A8566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7987EB-8579-4B45-9BAE-98CD70BE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9369FC-4268-4286-B42F-8EA0AF092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C-5EE8-4575-B469-3A62EFD57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86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20F14D-7C03-4FFF-B3F8-7D548545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233EF3-030C-4AFE-8B3E-EC8DAAC7E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22F2B0-F5C9-4780-A31B-8526B15A0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1FF43B-7759-4087-ACC0-EF0E81D0F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350-CECE-46B4-8334-A0A34B7A8566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BB85AC-F37A-4C2C-8254-A33235E8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36FAD9-3C92-48A9-82EF-471073C9A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ED0C-5EE8-4575-B469-3A62EFD57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26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4643DCD-9A8A-4533-882F-376B713DE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B58265-A698-4763-B7CE-677EEDB43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04D6EF-3829-45B6-A1B2-0C59D5371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350-CECE-46B4-8334-A0A34B7A8566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436DB9-292B-4CFE-80C3-1C0F8064E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AF0B3B-EEC9-4D48-8455-328AB13CC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AED0C-5EE8-4575-B469-3A62EFD57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05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DF84B01-2DEB-4174-B542-DB785648C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557" y="1011170"/>
            <a:ext cx="4762500" cy="47625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46769F-56EA-4494-9200-08EF4C459121}"/>
              </a:ext>
            </a:extLst>
          </p:cNvPr>
          <p:cNvSpPr txBox="1"/>
          <p:nvPr/>
        </p:nvSpPr>
        <p:spPr>
          <a:xfrm>
            <a:off x="-3118338" y="4360985"/>
            <a:ext cx="18473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22E345-2725-4FE3-9C9D-BD3BEC6B9F37}"/>
              </a:ext>
            </a:extLst>
          </p:cNvPr>
          <p:cNvSpPr txBox="1"/>
          <p:nvPr/>
        </p:nvSpPr>
        <p:spPr>
          <a:xfrm rot="10800000" flipV="1">
            <a:off x="7712365" y="2653756"/>
            <a:ext cx="38700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←</a:t>
            </a:r>
            <a:r>
              <a:rPr lang="ja-JP" altLang="en-US" sz="2400" b="1" dirty="0">
                <a:solidFill>
                  <a:srgbClr val="FF0000"/>
                </a:solidFill>
              </a:rPr>
              <a:t>こちらに坐骨神経が引っ張られ痛みシビレが出ます</a:t>
            </a:r>
            <a:endParaRPr kumimoji="1" lang="en-US" altLang="ja-JP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33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 達也</dc:creator>
  <cp:lastModifiedBy>山田 達也</cp:lastModifiedBy>
  <cp:revision>7</cp:revision>
  <dcterms:created xsi:type="dcterms:W3CDTF">2021-02-23T04:14:30Z</dcterms:created>
  <dcterms:modified xsi:type="dcterms:W3CDTF">2021-02-23T07:39:11Z</dcterms:modified>
</cp:coreProperties>
</file>